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58" r:id="rId6"/>
    <p:sldId id="264" r:id="rId7"/>
    <p:sldId id="259" r:id="rId8"/>
    <p:sldId id="262" r:id="rId9"/>
    <p:sldId id="263" r:id="rId10"/>
    <p:sldId id="265" r:id="rId11"/>
    <p:sldId id="266" r:id="rId12"/>
    <p:sldId id="267" r:id="rId13"/>
    <p:sldId id="268" r:id="rId1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8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BCB5F-2630-489C-A833-BB2D4091A8D3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B727-45F2-4AAC-9EFC-51CADD192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2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54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‘Wish’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46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29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20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51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lead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66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56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98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above items will be focused.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88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optative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66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‘May’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27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‘Long’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3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6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89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5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9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50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2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0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0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65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30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3D17-C617-4A70-8D96-406AA87BBAB5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DA8E-E261-44C4-95AA-E233EB9F7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533400"/>
            <a:ext cx="7696200" cy="3581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Welcome to the world of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KKT  PPT presentation.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5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819400" y="1600200"/>
            <a:ext cx="9067800" cy="2411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Formation of optative sentence-3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657" y="2171979"/>
            <a:ext cx="2093180" cy="8264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subject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2132806"/>
            <a:ext cx="2914037" cy="672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extension.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169" y="2200461"/>
            <a:ext cx="590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0831" y="3420606"/>
            <a:ext cx="1481592" cy="9060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W</a:t>
            </a:r>
            <a:r>
              <a:rPr lang="en-US" sz="4000" b="1" dirty="0" smtClean="0">
                <a:latin typeface="Book Antiqua" pitchFamily="18" charset="0"/>
              </a:rPr>
              <a:t>ish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8561" y="3755886"/>
            <a:ext cx="1133877" cy="807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you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505200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  <a:r>
              <a:rPr lang="en-US" sz="4000" b="1" dirty="0" smtClean="0">
                <a:latin typeface="Book Antiqua" pitchFamily="18" charset="0"/>
              </a:rPr>
              <a:t>ll the best.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2266" y="205660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W</a:t>
            </a:r>
            <a:r>
              <a:rPr lang="en-US" sz="4400" b="1" dirty="0" smtClean="0">
                <a:latin typeface="Book Antiqua" pitchFamily="18" charset="0"/>
              </a:rPr>
              <a:t>ish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9098" y="2198464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tx1">
                <a:lumMod val="85000"/>
                <a:lumOff val="15000"/>
              </a:schemeClr>
            </a:gs>
            <a:gs pos="8000">
              <a:srgbClr val="000000"/>
            </a:gs>
            <a:gs pos="77000">
              <a:srgbClr val="181CC7"/>
            </a:gs>
            <a:gs pos="95000">
              <a:srgbClr val="7005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205740"/>
            <a:ext cx="7162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activities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80" y="1524000"/>
            <a:ext cx="8305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Rearrange the sentences into optative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2640" y="3048000"/>
            <a:ext cx="711708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live, country, our, may, long.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u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pon, you, be, peace.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to, birth, you, to,  happy , day.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a, life, happy, wish, you.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Allah, may, me, grace.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3588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5486400"/>
            <a:ext cx="62484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Write five optative sentences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on the picture.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375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561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8686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Identity of the teacher &amp; the class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057400"/>
            <a:ext cx="7086600" cy="50167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Book Antiqua" pitchFamily="18" charset="0"/>
              </a:rPr>
              <a:t>Komal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Kanta</a:t>
            </a:r>
            <a:r>
              <a:rPr lang="en-US" sz="3200" b="1" dirty="0" smtClean="0">
                <a:latin typeface="Book Antiqua" pitchFamily="18" charset="0"/>
              </a:rPr>
              <a:t> Ray </a:t>
            </a:r>
            <a:r>
              <a:rPr lang="en-US" sz="3200" b="1" dirty="0" err="1" smtClean="0">
                <a:latin typeface="Book Antiqua" pitchFamily="18" charset="0"/>
              </a:rPr>
              <a:t>Talukder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Senior </a:t>
            </a:r>
            <a:r>
              <a:rPr lang="en-US" sz="3200" b="1" dirty="0" err="1" smtClean="0">
                <a:latin typeface="Book Antiqua" pitchFamily="18" charset="0"/>
              </a:rPr>
              <a:t>Teacher,L.P.High</a:t>
            </a:r>
            <a:r>
              <a:rPr lang="en-US" sz="3200" b="1" dirty="0" smtClean="0">
                <a:latin typeface="Book Antiqua" pitchFamily="18" charset="0"/>
              </a:rPr>
              <a:t> </a:t>
            </a:r>
          </a:p>
          <a:p>
            <a:r>
              <a:rPr lang="en-US" sz="3200" b="1" dirty="0" smtClean="0">
                <a:latin typeface="Book Antiqua" pitchFamily="18" charset="0"/>
              </a:rPr>
              <a:t>School &amp; College</a:t>
            </a:r>
          </a:p>
          <a:p>
            <a:r>
              <a:rPr lang="en-US" sz="3200" b="1" dirty="0" err="1" smtClean="0">
                <a:latin typeface="Book Antiqua" pitchFamily="18" charset="0"/>
              </a:rPr>
              <a:t>Chhatak,Sunamgonj</a:t>
            </a:r>
            <a:r>
              <a:rPr lang="en-US" sz="3200" b="1" dirty="0" smtClean="0">
                <a:latin typeface="Book Antiqua" pitchFamily="18" charset="0"/>
              </a:rPr>
              <a:t>.</a:t>
            </a:r>
          </a:p>
          <a:p>
            <a:endParaRPr lang="en-US" sz="320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Class IX-X</a:t>
            </a:r>
          </a:p>
          <a:p>
            <a:r>
              <a:rPr lang="en-US" sz="3200" b="1" dirty="0" smtClean="0">
                <a:latin typeface="Book Antiqua" pitchFamily="18" charset="0"/>
              </a:rPr>
              <a:t>English 2</a:t>
            </a:r>
            <a:r>
              <a:rPr lang="en-US" sz="3200" b="1" baseline="30000" dirty="0" smtClean="0">
                <a:latin typeface="Book Antiqua" pitchFamily="18" charset="0"/>
              </a:rPr>
              <a:t>nd</a:t>
            </a:r>
            <a:r>
              <a:rPr lang="en-US" sz="3200" b="1" dirty="0" smtClean="0">
                <a:latin typeface="Book Antiqua" pitchFamily="18" charset="0"/>
              </a:rPr>
              <a:t> Paper</a:t>
            </a:r>
          </a:p>
          <a:p>
            <a:r>
              <a:rPr lang="en-US" sz="3200" b="1" dirty="0" smtClean="0">
                <a:latin typeface="Book Antiqua" pitchFamily="18" charset="0"/>
              </a:rPr>
              <a:t>Grammar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 descr="IMG_20160217_151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447800"/>
            <a:ext cx="4514850" cy="60198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794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476" y="940746"/>
            <a:ext cx="4840224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776" y="320040"/>
            <a:ext cx="6135624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May Allah bless you.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12" b="46186"/>
          <a:stretch/>
        </p:blipFill>
        <p:spPr>
          <a:xfrm flipH="1">
            <a:off x="9966960" y="3394385"/>
            <a:ext cx="3764280" cy="41979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86400" y="3663153"/>
            <a:ext cx="5829300" cy="1108386"/>
            <a:chOff x="5486400" y="3663153"/>
            <a:chExt cx="5829300" cy="110838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486400" y="3663153"/>
              <a:ext cx="5829300" cy="1108386"/>
            </a:xfrm>
            <a:prstGeom prst="wedgeRoundRectCallout">
              <a:avLst>
                <a:gd name="adj1" fmla="val 49351"/>
                <a:gd name="adj2" fmla="val 9687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8800" y="3798246"/>
              <a:ext cx="56769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Long live my parents.</a:t>
              </a:r>
              <a:endParaRPr lang="en-US" b="1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38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1143000"/>
            <a:ext cx="7467600" cy="1866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What kind of sentences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have you observed?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857500" y="685800"/>
            <a:ext cx="8229600" cy="41148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4800600"/>
            <a:ext cx="8763000" cy="1981200"/>
            <a:chOff x="1866900" y="4800600"/>
            <a:chExt cx="8763000" cy="1981200"/>
          </a:xfrm>
        </p:grpSpPr>
        <p:sp>
          <p:nvSpPr>
            <p:cNvPr id="4" name="Oval 3"/>
            <p:cNvSpPr/>
            <p:nvPr/>
          </p:nvSpPr>
          <p:spPr>
            <a:xfrm>
              <a:off x="1866900" y="4800600"/>
              <a:ext cx="8763000" cy="198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5257800"/>
              <a:ext cx="6019800" cy="1066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Optative </a:t>
              </a:r>
              <a:r>
                <a:rPr lang="en-US" b="1" dirty="0" smtClean="0">
                  <a:latin typeface="Book Antiqua" pitchFamily="18" charset="0"/>
                </a:rPr>
                <a:t>Sentence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6806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7200" y="3886200"/>
            <a:ext cx="8686800" cy="2895600"/>
            <a:chOff x="4267200" y="3505200"/>
            <a:chExt cx="8686800" cy="2895600"/>
          </a:xfrm>
        </p:grpSpPr>
        <p:sp>
          <p:nvSpPr>
            <p:cNvPr id="3" name="Oval 2"/>
            <p:cNvSpPr/>
            <p:nvPr/>
          </p:nvSpPr>
          <p:spPr>
            <a:xfrm>
              <a:off x="4267200" y="3505200"/>
              <a:ext cx="8686800" cy="2895600"/>
            </a:xfrm>
            <a:prstGeom prst="ellipse">
              <a:avLst/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53100" y="4305300"/>
              <a:ext cx="57150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Optative Sentence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1400" y="914400"/>
            <a:ext cx="9220200" cy="2133600"/>
            <a:chOff x="3581400" y="914400"/>
            <a:chExt cx="9220200" cy="2133600"/>
          </a:xfrm>
        </p:grpSpPr>
        <p:sp>
          <p:nvSpPr>
            <p:cNvPr id="2" name="Down Ribbon 1"/>
            <p:cNvSpPr/>
            <p:nvPr/>
          </p:nvSpPr>
          <p:spPr>
            <a:xfrm>
              <a:off x="3581400" y="914400"/>
              <a:ext cx="9220200" cy="2133600"/>
            </a:xfrm>
            <a:prstGeom prst="ribbon">
              <a:avLst>
                <a:gd name="adj1" fmla="val 16667"/>
                <a:gd name="adj2" fmla="val 70165"/>
              </a:avLst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1676400"/>
              <a:ext cx="6019800" cy="990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Our today’s lesson is-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0165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124200" y="1371600"/>
            <a:ext cx="9677400" cy="2133600"/>
          </a:xfrm>
          <a:prstGeom prst="ribbon">
            <a:avLst>
              <a:gd name="adj1" fmla="val 17436"/>
              <a:gd name="adj2" fmla="val 65433"/>
            </a:avLst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28600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Learning outcomes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1981200"/>
            <a:ext cx="5715000" cy="1295400"/>
          </a:xfrm>
          <a:prstGeom prst="ellipse">
            <a:avLst/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6480" y="3886200"/>
            <a:ext cx="105156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 the definition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structures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rearrange the jumble words to make optative sentences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make optative sentence with clue.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93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12520"/>
            <a:ext cx="7467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is an optative sentence?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2133600"/>
            <a:ext cx="8077200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May you live long.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May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Allah bless you.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Wish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you all the best.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Long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live Bangladesh </a:t>
            </a:r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can be formed without ‘may’)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12420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sentence that expresses a desire, prayer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or wish is called an optative sentence.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127254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83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7000">
              <a:schemeClr val="tx1">
                <a:lumMod val="75000"/>
                <a:lumOff val="25000"/>
              </a:schemeClr>
            </a:gs>
            <a:gs pos="27000">
              <a:schemeClr val="bg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3639800" cy="1341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Formation of optative sentence-1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8080" y="31242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Subject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4960" y="312420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200" y="312420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Extension.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5880" y="31242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8880" y="31242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8420" y="4898179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0920" y="4898179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Allah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0120" y="4901625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allot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70720" y="4901625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us </a:t>
            </a:r>
            <a:r>
              <a:rPr lang="en-US" sz="3200" b="1" dirty="0" err="1" smtClean="0">
                <a:solidFill>
                  <a:schemeClr val="bg1"/>
                </a:solidFill>
                <a:latin typeface="Book Antiqua" pitchFamily="18" charset="0"/>
              </a:rPr>
              <a:t>Jannat</a:t>
            </a:r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5080" y="3124200"/>
            <a:ext cx="107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31298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0"/>
            <a:ext cx="60550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7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8000">
              <a:srgbClr val="000040"/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Formation of optative sentence-2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3871" y="2808356"/>
            <a:ext cx="1397442" cy="6910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4171" y="2882408"/>
            <a:ext cx="2209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subject.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1312" y="2897648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4778514"/>
            <a:ext cx="171097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8235" y="4713356"/>
            <a:ext cx="113387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live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1077" y="4713356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y mother.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88455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2512" y="2960756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43"/>
          <a:stretch/>
        </p:blipFill>
        <p:spPr>
          <a:xfrm>
            <a:off x="381000" y="1587803"/>
            <a:ext cx="6858000" cy="57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5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306</Words>
  <Application>Microsoft Office PowerPoint</Application>
  <PresentationFormat>Custom</PresentationFormat>
  <Paragraphs>94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komal kanta</cp:lastModifiedBy>
  <cp:revision>31</cp:revision>
  <dcterms:created xsi:type="dcterms:W3CDTF">2015-10-16T06:21:01Z</dcterms:created>
  <dcterms:modified xsi:type="dcterms:W3CDTF">2016-12-16T00:07:23Z</dcterms:modified>
</cp:coreProperties>
</file>